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522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2787-58F6-4D4C-B87E-5B8C13036BDB}" type="datetimeFigureOut">
              <a:rPr lang="en-IN" smtClean="0"/>
              <a:t>04-04-2023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B78F-D7F3-47E7-AF87-B11F888AC1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2787-58F6-4D4C-B87E-5B8C13036BDB}" type="datetimeFigureOut">
              <a:rPr lang="en-IN" smtClean="0"/>
              <a:t>04-04-2023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B78F-D7F3-47E7-AF87-B11F888AC1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2787-58F6-4D4C-B87E-5B8C13036BDB}" type="datetimeFigureOut">
              <a:rPr lang="en-IN" smtClean="0"/>
              <a:t>04-04-2023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B78F-D7F3-47E7-AF87-B11F888AC1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2787-58F6-4D4C-B87E-5B8C13036BDB}" type="datetimeFigureOut">
              <a:rPr lang="en-IN" smtClean="0"/>
              <a:t>04-04-2023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B78F-D7F3-47E7-AF87-B11F888AC1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2787-58F6-4D4C-B87E-5B8C13036BDB}" type="datetimeFigureOut">
              <a:rPr lang="en-IN" smtClean="0"/>
              <a:t>04-04-2023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B78F-D7F3-47E7-AF87-B11F888AC1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2787-58F6-4D4C-B87E-5B8C13036BDB}" type="datetimeFigureOut">
              <a:rPr lang="en-IN" smtClean="0"/>
              <a:t>04-04-2023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B78F-D7F3-47E7-AF87-B11F888AC1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2787-58F6-4D4C-B87E-5B8C13036BDB}" type="datetimeFigureOut">
              <a:rPr lang="en-IN" smtClean="0"/>
              <a:t>04-04-2023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B78F-D7F3-47E7-AF87-B11F888AC1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2787-58F6-4D4C-B87E-5B8C13036BDB}" type="datetimeFigureOut">
              <a:rPr lang="en-IN" smtClean="0"/>
              <a:t>04-04-2023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B78F-D7F3-47E7-AF87-B11F888AC1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2787-58F6-4D4C-B87E-5B8C13036BDB}" type="datetimeFigureOut">
              <a:rPr lang="en-IN" smtClean="0"/>
              <a:t>04-04-2023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B78F-D7F3-47E7-AF87-B11F888AC1D3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2787-58F6-4D4C-B87E-5B8C13036BDB}" type="datetimeFigureOut">
              <a:rPr lang="en-IN" smtClean="0"/>
              <a:t>04-04-2023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9B78F-D7F3-47E7-AF87-B11F888AC1D3}" type="slidenum">
              <a:rPr lang="en-IN" smtClean="0"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2787-58F6-4D4C-B87E-5B8C13036BDB}" type="datetimeFigureOut">
              <a:rPr lang="en-IN" smtClean="0"/>
              <a:t>04-04-2023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69B78F-D7F3-47E7-AF87-B11F888AC1D3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E69B78F-D7F3-47E7-AF87-B11F888AC1D3}" type="slidenum">
              <a:rPr lang="en-IN" smtClean="0"/>
              <a:t>‹#›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A7C2787-58F6-4D4C-B87E-5B8C13036BDB}" type="datetimeFigureOut">
              <a:rPr lang="en-IN" smtClean="0"/>
              <a:t>04-04-2023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THE </a:t>
            </a:r>
            <a:r>
              <a:rPr lang="en-US" dirty="0" smtClean="0"/>
              <a:t>PREPOSITION</a:t>
            </a:r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1979712" y="404664"/>
            <a:ext cx="70567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English for Effective Communication –II  </a:t>
            </a:r>
          </a:p>
          <a:p>
            <a:r>
              <a:rPr lang="en-US" sz="2000" dirty="0" smtClean="0"/>
              <a:t>				Code : 20UCN2LE2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				R.M. </a:t>
            </a:r>
            <a:r>
              <a:rPr lang="en-US" sz="2000" dirty="0" err="1" smtClean="0"/>
              <a:t>Kavitha</a:t>
            </a:r>
            <a:r>
              <a:rPr lang="en-US" sz="2000" dirty="0" smtClean="0"/>
              <a:t> 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		Assistant Professor of English  </a:t>
            </a:r>
          </a:p>
          <a:p>
            <a:r>
              <a:rPr lang="en-US" sz="2000" dirty="0" smtClean="0"/>
              <a:t>                                                                Department of English 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		Jamal Mohamed College </a:t>
            </a:r>
          </a:p>
          <a:p>
            <a:r>
              <a:rPr lang="en-US" sz="2000" dirty="0"/>
              <a:t>	</a:t>
            </a:r>
            <a:r>
              <a:rPr lang="en-US" sz="2000" dirty="0" smtClean="0"/>
              <a:t>			</a:t>
            </a:r>
            <a:r>
              <a:rPr lang="en-US" sz="2000" dirty="0" err="1" smtClean="0"/>
              <a:t>Trichy</a:t>
            </a:r>
            <a:r>
              <a:rPr lang="en-US" sz="2000" dirty="0" smtClean="0"/>
              <a:t>- 20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506232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word or group of words used before a noun or pronoun to relate it grammatically or semantically to some other constituent of a </a:t>
            </a:r>
            <a:r>
              <a:rPr lang="en-US" dirty="0" smtClean="0"/>
              <a:t>sentence      </a:t>
            </a:r>
          </a:p>
          <a:p>
            <a:pPr marL="0" indent="0">
              <a:buNone/>
            </a:pPr>
            <a:r>
              <a:rPr lang="en-US" dirty="0" smtClean="0"/>
              <a:t>Preposition are of three kinds:</a:t>
            </a:r>
          </a:p>
          <a:p>
            <a:r>
              <a:rPr lang="en-US" dirty="0" smtClean="0"/>
              <a:t>1. Simple prepositions </a:t>
            </a:r>
          </a:p>
          <a:p>
            <a:r>
              <a:rPr lang="en-US" dirty="0" smtClean="0"/>
              <a:t>2. Compound prepositions </a:t>
            </a:r>
          </a:p>
          <a:p>
            <a:r>
              <a:rPr lang="en-US" dirty="0" smtClean="0"/>
              <a:t>3. Phrase prepositions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70818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Simple prepositions </a:t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pPr marL="0" indent="0" algn="just">
              <a:buNone/>
            </a:pPr>
            <a:r>
              <a:rPr lang="en-US" dirty="0" smtClean="0"/>
              <a:t>At,  by, from, in, of,  off, on, out  </a:t>
            </a:r>
          </a:p>
          <a:p>
            <a:pPr marL="0" indent="0">
              <a:buNone/>
            </a:pPr>
            <a:r>
              <a:rPr lang="en-US" dirty="0" smtClean="0"/>
              <a:t>Through, till , to, up, with, etc.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56519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Compound prepositions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Example: </a:t>
            </a:r>
          </a:p>
          <a:p>
            <a:pPr marL="0" indent="0" algn="just">
              <a:buNone/>
            </a:pPr>
            <a:r>
              <a:rPr lang="en-US" dirty="0" smtClean="0"/>
              <a:t>About ,above, across, along, amidst, </a:t>
            </a:r>
          </a:p>
          <a:p>
            <a:pPr marL="0" indent="0" algn="just">
              <a:buNone/>
            </a:pPr>
            <a:r>
              <a:rPr lang="en-US" dirty="0" smtClean="0"/>
              <a:t>Among, amongst, around, before, behind, </a:t>
            </a:r>
          </a:p>
          <a:p>
            <a:pPr marL="0" indent="0" algn="just">
              <a:buNone/>
            </a:pPr>
            <a:r>
              <a:rPr lang="en-US" dirty="0" smtClean="0"/>
              <a:t>Below, beneath, beside, beyond, inside, </a:t>
            </a:r>
          </a:p>
          <a:p>
            <a:pPr marL="0" indent="0" algn="just">
              <a:buNone/>
            </a:pPr>
            <a:r>
              <a:rPr lang="en-US" dirty="0" smtClean="0"/>
              <a:t>Outside, underneath, within, without, etc.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84934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Phrase prepositions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According to, because of,  in accordance with,</a:t>
            </a:r>
          </a:p>
          <a:p>
            <a:pPr marL="0" indent="0">
              <a:buNone/>
            </a:pPr>
            <a:r>
              <a:rPr lang="en-US" dirty="0" smtClean="0"/>
              <a:t>In addition to, in order to, for the sake of, by means of, along with, away from, on  account of with reference to , with regard to, </a:t>
            </a:r>
            <a:r>
              <a:rPr lang="en-US" dirty="0" err="1" smtClean="0"/>
              <a:t>inspite</a:t>
            </a:r>
            <a:r>
              <a:rPr lang="en-US" dirty="0" smtClean="0"/>
              <a:t> of, </a:t>
            </a:r>
          </a:p>
          <a:p>
            <a:pPr marL="0" indent="0">
              <a:buNone/>
            </a:pPr>
            <a:r>
              <a:rPr lang="en-US" dirty="0" err="1" smtClean="0"/>
              <a:t>Infront</a:t>
            </a:r>
            <a:r>
              <a:rPr lang="en-US" dirty="0" smtClean="0"/>
              <a:t> of, in course of, in </a:t>
            </a:r>
            <a:r>
              <a:rPr lang="en-US" dirty="0" err="1" smtClean="0"/>
              <a:t>favour</a:t>
            </a:r>
            <a:r>
              <a:rPr lang="en-US" dirty="0" smtClean="0"/>
              <a:t> of, by way of,</a:t>
            </a:r>
          </a:p>
          <a:p>
            <a:pPr marL="0" indent="0">
              <a:buNone/>
            </a:pPr>
            <a:r>
              <a:rPr lang="en-US" dirty="0" smtClean="0"/>
              <a:t>On behalf of, instead of, etc.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0448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PREPOSITIONS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1)In the following sentences the </a:t>
            </a:r>
            <a:r>
              <a:rPr lang="en-US" b="1" dirty="0" smtClean="0"/>
              <a:t>‘a</a:t>
            </a:r>
            <a:r>
              <a:rPr lang="en-US" dirty="0" smtClean="0"/>
              <a:t>’ is a weakened form of the Preposition ‘</a:t>
            </a:r>
            <a:r>
              <a:rPr lang="en-US" b="1" dirty="0" smtClean="0"/>
              <a:t>in</a:t>
            </a:r>
            <a:r>
              <a:rPr lang="en-US" dirty="0" smtClean="0"/>
              <a:t>’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I meet him once </a:t>
            </a:r>
            <a:r>
              <a:rPr lang="en-US" b="1" dirty="0" smtClean="0"/>
              <a:t>a</a:t>
            </a:r>
            <a:r>
              <a:rPr lang="en-US" dirty="0" smtClean="0"/>
              <a:t> weak.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The office is </a:t>
            </a:r>
            <a:r>
              <a:rPr lang="en-US" b="1" dirty="0" smtClean="0"/>
              <a:t>a</a:t>
            </a:r>
            <a:r>
              <a:rPr lang="en-US" dirty="0" smtClean="0"/>
              <a:t> building.  </a:t>
            </a:r>
          </a:p>
          <a:p>
            <a:pPr marL="0" indent="0">
              <a:buNone/>
            </a:pPr>
            <a:r>
              <a:rPr lang="en-US" dirty="0" smtClean="0"/>
              <a:t> 2)As rule  “</a:t>
            </a:r>
            <a:r>
              <a:rPr lang="en-US" b="1" dirty="0" err="1" smtClean="0"/>
              <a:t>but</a:t>
            </a:r>
            <a:r>
              <a:rPr lang="en-US" dirty="0" err="1" smtClean="0"/>
              <a:t>”is</a:t>
            </a:r>
            <a:r>
              <a:rPr lang="en-US" dirty="0" smtClean="0"/>
              <a:t> Conjunction. When used as a preposition “</a:t>
            </a:r>
            <a:r>
              <a:rPr lang="en-US" b="1" dirty="0" smtClean="0"/>
              <a:t>but</a:t>
            </a:r>
            <a:r>
              <a:rPr lang="en-US" dirty="0" smtClean="0"/>
              <a:t>” means “</a:t>
            </a:r>
            <a:r>
              <a:rPr lang="en-US" b="1" dirty="0" smtClean="0"/>
              <a:t>except</a:t>
            </a:r>
            <a:r>
              <a:rPr lang="en-US" dirty="0" smtClean="0"/>
              <a:t>”, “</a:t>
            </a:r>
            <a:r>
              <a:rPr lang="en-US" b="1" dirty="0" smtClean="0"/>
              <a:t>with the exception of”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9107208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65</TotalTime>
  <Words>258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  THE PREPOSITION</vt:lpstr>
      <vt:lpstr>DEFINITION</vt:lpstr>
      <vt:lpstr>Simple prepositions  </vt:lpstr>
      <vt:lpstr>Compound prepositions</vt:lpstr>
      <vt:lpstr>Phrase prepositions</vt:lpstr>
      <vt:lpstr>SPECIAL PREPOSITIONS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PREPOSITION</dc:title>
  <dc:creator>ADMIN</dc:creator>
  <cp:lastModifiedBy>ADMIN</cp:lastModifiedBy>
  <cp:revision>13</cp:revision>
  <dcterms:created xsi:type="dcterms:W3CDTF">2023-04-03T16:38:12Z</dcterms:created>
  <dcterms:modified xsi:type="dcterms:W3CDTF">2023-04-04T08:00:43Z</dcterms:modified>
</cp:coreProperties>
</file>